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sldIdLst>
    <p:sldId id="256" r:id="rId2"/>
    <p:sldId id="276" r:id="rId3"/>
    <p:sldId id="281" r:id="rId4"/>
    <p:sldId id="277" r:id="rId5"/>
    <p:sldId id="279" r:id="rId6"/>
    <p:sldId id="280" r:id="rId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9" autoAdjust="0"/>
  </p:normalViewPr>
  <p:slideViewPr>
    <p:cSldViewPr>
      <p:cViewPr varScale="1">
        <p:scale>
          <a:sx n="114" d="100"/>
          <a:sy n="114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7200800" cy="2892895"/>
          </a:xfrm>
          <a:noFill/>
        </p:spPr>
        <p:txBody>
          <a:bodyPr anchor="ctr">
            <a:normAutofit/>
          </a:bodyPr>
          <a:lstStyle/>
          <a:p>
            <a:pPr algn="ctr"/>
            <a:b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</a:b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九州機販株式会社</a:t>
            </a:r>
            <a:b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</a:b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7" name="그림 6" descr="hanmi04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700808"/>
            <a:ext cx="6685657" cy="536523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779912" y="836712"/>
            <a:ext cx="446449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779912" y="2564904"/>
            <a:ext cx="446449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008112" cy="393410"/>
          </a:xfrm>
          <a:prstGeom prst="rect">
            <a:avLst/>
          </a:prstGeom>
        </p:spPr>
      </p:pic>
      <p:pic>
        <p:nvPicPr>
          <p:cNvPr id="14" name="그림 13" descr="KakaoTalk_20161214_174810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733256"/>
            <a:ext cx="141930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23528" y="1340768"/>
            <a:ext cx="84249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 txBox="1">
            <a:spLocks/>
          </p:cNvSpPr>
          <p:nvPr/>
        </p:nvSpPr>
        <p:spPr>
          <a:xfrm>
            <a:off x="3347864" y="260648"/>
            <a:ext cx="5472608" cy="1008111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lvl="0" algn="r">
              <a:spcBef>
                <a:spcPct val="0"/>
              </a:spcBef>
            </a:pPr>
            <a:r>
              <a:rPr lang="ja-JP" altLang="en-US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主要取引先及び設備制作現況</a:t>
            </a:r>
            <a:r>
              <a:rPr lang="en-US" altLang="ko-KR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2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kumimoji="0" lang="ko-KR" altLang="en-US" sz="1150" b="1" i="0" u="none" strike="noStrike" kern="1200" cap="all" spc="0" normalizeH="0" baseline="0" noProof="0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  <a:cs typeface="+mj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48933" y="1627683"/>
            <a:ext cx="8646132" cy="4525963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68872"/>
              </p:ext>
            </p:extLst>
          </p:nvPr>
        </p:nvGraphicFramePr>
        <p:xfrm>
          <a:off x="899592" y="1916832"/>
          <a:ext cx="7344816" cy="417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主要取引先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主要品目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㈱プーロンテック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自動車ジャッキ組立及び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SUB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A’SSY,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プレスシステム等の設計及び製作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9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㈱アモーレパシフィック</a:t>
                      </a:r>
                      <a:endParaRPr lang="ko-KR" altLang="en-US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製品容器供給ライン設備及び製作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㈱モナミ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各種文具用品供給機製作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(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国内及び中国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㈱デフン機械工業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注射器組立機及び印刷機国内及び中国ライン製作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BSE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携帯電話マイク及び付属品供給ライン製作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㈱グローテック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文具類前供給ライン製作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㈱グムホ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HT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自動車電球供給ライン製作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9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オートマテイックコリア</a:t>
                      </a:r>
                      <a:endParaRPr lang="ko-KR" altLang="en-US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注射器供給ライン製作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世界精密㈱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輸出用注射器供給ライン製作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イレ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ENG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製品包装機械及び自動化ライン製作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アルツーエイ㈱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自動車バッテリー付属品自動組立機製作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㈱チャンサン精工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自動車付属部品加工供給機製作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516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㈱ドルコ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カミソリ供給ライン製作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516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ウジョンテック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マスカラ組立供給機製作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23528" y="1340768"/>
            <a:ext cx="84249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248933" y="1627683"/>
            <a:ext cx="8646132" cy="4525963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03098"/>
              </p:ext>
            </p:extLst>
          </p:nvPr>
        </p:nvGraphicFramePr>
        <p:xfrm>
          <a:off x="899592" y="1916832"/>
          <a:ext cx="7344816" cy="4084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31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主要取引先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主要品目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㈱トップテック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ジンチョンモービス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PCB ,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メタル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PCB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結束機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,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カバー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結束機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, 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コネクター結束機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  <a:p>
                      <a:pPr algn="l" latinLnBrk="1"/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                      M3, M5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ボルト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&amp;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ワッシャーボルト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2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列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, 4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列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供給機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㈱北斗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ENG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チョナンモビス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┐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チャンウォンモビス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ABS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ブレイクラインを含む多数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ポスンモビス　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テルスター・ホムメル㈱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全州現代自動車　常用エンジン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&amp;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リテイナ自動組立機及び分配機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牙山現代自動車　センターエンジン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-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コート自動組立機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蔚山現代自動車　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U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&amp;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リテイナ自動組立機及び分配機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蔚山現代自動車　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KAPPA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コート＆リテイナ自動組立機及び分配機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蔚山現代自動車　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KAPPA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 4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気筒リテイナ供給機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インド現代自動車第一工場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&amp;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リテイナ自動組立及び分配機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ソハリ起亜自動車　</a:t>
                      </a:r>
                      <a:r>
                        <a:rPr lang="en-US" altLang="ja-JP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KAPPA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コート自動組立機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ファソン起亜自動車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감마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2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&amp;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リテイナ自動組立機及び分配機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 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ファソン起亜自動車</a:t>
                      </a:r>
                      <a:r>
                        <a:rPr lang="en-US" altLang="ja-JP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R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エンジン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– </a:t>
                      </a:r>
                      <a:r>
                        <a:rPr lang="ja-JP" alt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명조 ExtraBold" pitchFamily="18" charset="-127"/>
                          <a:ea typeface="나눔명조 ExtraBold" pitchFamily="18" charset="-127"/>
                        </a:rPr>
                        <a:t>コート自動組立機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명조 ExtraBold" pitchFamily="18" charset="-127"/>
                        <a:ea typeface="나눔명조 ExtraBold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제목 1">
            <a:extLst>
              <a:ext uri="{FF2B5EF4-FFF2-40B4-BE49-F238E27FC236}">
                <a16:creationId xmlns:a16="http://schemas.microsoft.com/office/drawing/2014/main" id="{77523B84-1AFB-443F-B07D-8C37D085397A}"/>
              </a:ext>
            </a:extLst>
          </p:cNvPr>
          <p:cNvSpPr txBox="1">
            <a:spLocks/>
          </p:cNvSpPr>
          <p:nvPr/>
        </p:nvSpPr>
        <p:spPr>
          <a:xfrm>
            <a:off x="3347864" y="260648"/>
            <a:ext cx="5472608" cy="1008111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lvl="0" algn="r">
              <a:spcBef>
                <a:spcPct val="0"/>
              </a:spcBef>
            </a:pPr>
            <a:r>
              <a:rPr lang="ja-JP" altLang="en-US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主要取引先及び設備制作現況</a:t>
            </a:r>
            <a:r>
              <a:rPr lang="en-US" altLang="ko-KR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2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kumimoji="0" lang="ko-KR" altLang="en-US" sz="1150" b="1" i="0" u="none" strike="noStrike" kern="1200" cap="all" spc="0" normalizeH="0" baseline="0" noProof="0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23528" y="1340768"/>
            <a:ext cx="84249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 txBox="1">
            <a:spLocks/>
          </p:cNvSpPr>
          <p:nvPr/>
        </p:nvSpPr>
        <p:spPr>
          <a:xfrm>
            <a:off x="5580112" y="260648"/>
            <a:ext cx="3240360" cy="100811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ko-KR" altLang="en-US" sz="35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 </a:t>
            </a:r>
            <a:r>
              <a:rPr lang="ja-JP" altLang="en-US" sz="3500" b="1" cap="all" dirty="0">
                <a:ln w="5000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設備概要</a:t>
            </a:r>
            <a:r>
              <a:rPr kumimoji="0" lang="ko-KR" altLang="en-US" sz="3500" b="1" i="0" u="none" strike="noStrike" kern="1200" cap="all" spc="0" normalizeH="0" baseline="0" noProof="0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  <a:cs typeface="+mj-cs"/>
              </a:rPr>
              <a:t> </a:t>
            </a:r>
            <a:r>
              <a:rPr lang="en-US" altLang="ko-KR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2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kumimoji="0" lang="ko-KR" altLang="en-US" sz="1150" b="1" i="0" u="none" strike="noStrike" kern="1200" cap="all" spc="0" normalizeH="0" baseline="0" noProof="0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  <a:cs typeface="+mj-cs"/>
            </a:endParaRPr>
          </a:p>
        </p:txBody>
      </p:sp>
      <p:pic>
        <p:nvPicPr>
          <p:cNvPr id="11" name="그림 10" descr="hh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060848"/>
            <a:ext cx="6658056" cy="4913784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2123728" y="5805264"/>
            <a:ext cx="2880320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シボレー自動車</a:t>
            </a:r>
            <a:endParaRPr lang="en-US" altLang="ko-K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コート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8</a:t>
            </a:r>
            <a:r>
              <a:rPr kumimoji="0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列選別供給ライン</a:t>
            </a:r>
            <a:endParaRPr kumimoji="0" lang="en-US" altLang="ko-KR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 descr="hanmi04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84784"/>
            <a:ext cx="5204317" cy="4176464"/>
          </a:xfrm>
          <a:prstGeom prst="rect">
            <a:avLst/>
          </a:prstGeom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2483768" y="1484784"/>
            <a:ext cx="3312368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ja-JP" altLang="en-US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現代</a:t>
            </a:r>
            <a:r>
              <a:rPr kumimoji="0" lang="en-US" altLang="ja-JP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/</a:t>
            </a:r>
            <a:r>
              <a:rPr kumimoji="0" lang="ja-JP" altLang="en-US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起亜自動車</a:t>
            </a:r>
            <a:endParaRPr kumimoji="0" lang="en-US" altLang="ko-KR" sz="16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ja-JP" alt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リテイナー及びコート供給組立機</a:t>
            </a:r>
            <a:endParaRPr kumimoji="0" lang="en-US" altLang="ko-KR" sz="16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23528" y="1340768"/>
            <a:ext cx="84249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 txBox="1">
            <a:spLocks/>
          </p:cNvSpPr>
          <p:nvPr/>
        </p:nvSpPr>
        <p:spPr>
          <a:xfrm>
            <a:off x="5580112" y="260648"/>
            <a:ext cx="3240360" cy="100811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ko-KR" altLang="en-US" sz="35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 </a:t>
            </a:r>
            <a:r>
              <a:rPr lang="ja-JP" altLang="en-US" sz="3500" b="1" cap="all" dirty="0">
                <a:ln w="5000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設備概要</a:t>
            </a:r>
            <a:r>
              <a:rPr kumimoji="0" lang="ko-KR" altLang="en-US" sz="3500" b="1" i="0" u="none" strike="noStrike" kern="1200" cap="all" spc="0" normalizeH="0" baseline="0" noProof="0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  <a:cs typeface="+mj-cs"/>
              </a:rPr>
              <a:t> </a:t>
            </a:r>
            <a:r>
              <a:rPr lang="en-US" altLang="ko-KR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2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kumimoji="0" lang="ko-KR" altLang="en-US" sz="1150" b="1" i="0" u="none" strike="noStrike" kern="1200" cap="all" spc="0" normalizeH="0" baseline="0" noProof="0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  <a:cs typeface="+mj-cs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6263680" y="1348036"/>
            <a:ext cx="2880320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ko-KR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3</a:t>
            </a:r>
            <a:r>
              <a:rPr lang="ja-JP" alt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段パーツフィーダー</a:t>
            </a:r>
            <a:endParaRPr kumimoji="0" lang="en-US" altLang="ko-KR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 descr="hh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4696" y="1556792"/>
            <a:ext cx="6911151" cy="5611711"/>
          </a:xfrm>
          <a:prstGeom prst="rect">
            <a:avLst/>
          </a:prstGeom>
        </p:spPr>
      </p:pic>
      <p:pic>
        <p:nvPicPr>
          <p:cNvPr id="14" name="그림 13" descr="그림2.png"/>
          <p:cNvPicPr>
            <a:picLocks noChangeAspect="1"/>
          </p:cNvPicPr>
          <p:nvPr/>
        </p:nvPicPr>
        <p:blipFill>
          <a:blip r:embed="rId3" cstate="print"/>
          <a:srcRect t="3547"/>
          <a:stretch>
            <a:fillRect/>
          </a:stretch>
        </p:blipFill>
        <p:spPr>
          <a:xfrm>
            <a:off x="251520" y="1419358"/>
            <a:ext cx="4104456" cy="2641888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179512" y="3501008"/>
            <a:ext cx="2160240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altLang="ko-KR" noProof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M5 </a:t>
            </a:r>
            <a:r>
              <a:rPr lang="ja-JP" altLang="en-US" noProof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ボルト供給機</a:t>
            </a:r>
            <a:endParaRPr kumimoji="0" lang="en-US" altLang="ko-KR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6" name="그림 15" descr="hanmi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293096"/>
            <a:ext cx="3888432" cy="2288504"/>
          </a:xfrm>
          <a:prstGeom prst="rect">
            <a:avLst/>
          </a:prstGeom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3131840" y="3789040"/>
            <a:ext cx="1872208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ドラムリニアフィーダー</a:t>
            </a:r>
            <a:endParaRPr kumimoji="0" lang="en-US" altLang="ko-KR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23528" y="1340768"/>
            <a:ext cx="84249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 txBox="1">
            <a:spLocks/>
          </p:cNvSpPr>
          <p:nvPr/>
        </p:nvSpPr>
        <p:spPr>
          <a:xfrm>
            <a:off x="5580112" y="260648"/>
            <a:ext cx="3240360" cy="100811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kumimoji="0" lang="ja-JP" altLang="en-US" sz="3500" b="1" i="0" u="none" strike="noStrike" kern="1200" cap="all" spc="0" normalizeH="0" baseline="0" noProof="0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  <a:cs typeface="+mj-cs"/>
              </a:rPr>
              <a:t>設備概要</a:t>
            </a:r>
            <a:r>
              <a:rPr kumimoji="0" lang="ko-KR" altLang="en-US" sz="3500" b="1" i="0" u="none" strike="noStrike" kern="1200" cap="all" spc="0" normalizeH="0" baseline="0" noProof="0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  <a:cs typeface="+mj-cs"/>
              </a:rPr>
              <a:t> </a:t>
            </a:r>
            <a:r>
              <a:rPr lang="en-US" altLang="ko-KR" sz="35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200" b="1" cap="all" dirty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kumimoji="0" lang="ko-KR" altLang="en-US" sz="1150" b="1" i="0" u="none" strike="noStrike" kern="1200" cap="all" spc="0" normalizeH="0" baseline="0" noProof="0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  <a:cs typeface="+mj-cs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0" y="1340768"/>
            <a:ext cx="2880320" cy="928837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36576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명조 ExtraBold" pitchFamily="18" charset="-127"/>
                <a:ea typeface="나눔명조 ExtraBold" pitchFamily="18" charset="-127"/>
              </a:rPr>
              <a:t>コート研磨機</a:t>
            </a:r>
            <a:endParaRPr kumimoji="0" lang="en-US" altLang="ko-KR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 descr="그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488832" cy="4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342</Words>
  <Application>Microsoft Office PowerPoint</Application>
  <PresentationFormat>画面に合わせる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맑은 고딕</vt:lpstr>
      <vt:lpstr>나눔명조 ExtraBold</vt:lpstr>
      <vt:lpstr>Arial</vt:lpstr>
      <vt:lpstr>Wingdings 2</vt:lpstr>
      <vt:lpstr>Office 테마</vt:lpstr>
      <vt:lpstr> 九州機販株式会社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한미자동기계 회사소개서</dc:title>
  <dc:creator>Microsoft Corporation</dc:creator>
  <cp:lastModifiedBy>九州機販‐PC</cp:lastModifiedBy>
  <cp:revision>192</cp:revision>
  <cp:lastPrinted>2017-07-12T09:12:23Z</cp:lastPrinted>
  <dcterms:created xsi:type="dcterms:W3CDTF">2006-10-05T04:04:58Z</dcterms:created>
  <dcterms:modified xsi:type="dcterms:W3CDTF">2020-03-23T08:03:22Z</dcterms:modified>
</cp:coreProperties>
</file>